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25199975" cy="183626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1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3005179"/>
            <a:ext cx="21419979" cy="6392910"/>
          </a:xfrm>
        </p:spPr>
        <p:txBody>
          <a:bodyPr anchor="b"/>
          <a:lstStyle>
            <a:lvl1pPr algn="ctr">
              <a:defRPr sz="160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9644624"/>
            <a:ext cx="18899981" cy="4433380"/>
          </a:xfrm>
        </p:spPr>
        <p:txBody>
          <a:bodyPr/>
          <a:lstStyle>
            <a:lvl1pPr marL="0" indent="0" algn="ctr">
              <a:buNone/>
              <a:defRPr sz="6426"/>
            </a:lvl1pPr>
            <a:lvl2pPr marL="1224153" indent="0" algn="ctr">
              <a:buNone/>
              <a:defRPr sz="5355"/>
            </a:lvl2pPr>
            <a:lvl3pPr marL="2448306" indent="0" algn="ctr">
              <a:buNone/>
              <a:defRPr sz="4820"/>
            </a:lvl3pPr>
            <a:lvl4pPr marL="3672459" indent="0" algn="ctr">
              <a:buNone/>
              <a:defRPr sz="4284"/>
            </a:lvl4pPr>
            <a:lvl5pPr marL="4896612" indent="0" algn="ctr">
              <a:buNone/>
              <a:defRPr sz="4284"/>
            </a:lvl5pPr>
            <a:lvl6pPr marL="6120765" indent="0" algn="ctr">
              <a:buNone/>
              <a:defRPr sz="4284"/>
            </a:lvl6pPr>
            <a:lvl7pPr marL="7344918" indent="0" algn="ctr">
              <a:buNone/>
              <a:defRPr sz="4284"/>
            </a:lvl7pPr>
            <a:lvl8pPr marL="8569071" indent="0" algn="ctr">
              <a:buNone/>
              <a:defRPr sz="4284"/>
            </a:lvl8pPr>
            <a:lvl9pPr marL="9793224" indent="0" algn="ctr">
              <a:buNone/>
              <a:defRPr sz="428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8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6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977639"/>
            <a:ext cx="5433745" cy="1556146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977639"/>
            <a:ext cx="15986234" cy="1556146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42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16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4577907"/>
            <a:ext cx="21734978" cy="7638336"/>
          </a:xfrm>
        </p:spPr>
        <p:txBody>
          <a:bodyPr anchor="b"/>
          <a:lstStyle>
            <a:lvl1pPr>
              <a:defRPr sz="160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12288504"/>
            <a:ext cx="21734978" cy="4016820"/>
          </a:xfrm>
        </p:spPr>
        <p:txBody>
          <a:bodyPr/>
          <a:lstStyle>
            <a:lvl1pPr marL="0" indent="0">
              <a:buNone/>
              <a:defRPr sz="6426">
                <a:solidFill>
                  <a:schemeClr val="tx1">
                    <a:tint val="82000"/>
                  </a:schemeClr>
                </a:solidFill>
              </a:defRPr>
            </a:lvl1pPr>
            <a:lvl2pPr marL="1224153" indent="0">
              <a:buNone/>
              <a:defRPr sz="5355">
                <a:solidFill>
                  <a:schemeClr val="tx1">
                    <a:tint val="82000"/>
                  </a:schemeClr>
                </a:solidFill>
              </a:defRPr>
            </a:lvl2pPr>
            <a:lvl3pPr marL="2448306" indent="0">
              <a:buNone/>
              <a:defRPr sz="4820">
                <a:solidFill>
                  <a:schemeClr val="tx1">
                    <a:tint val="82000"/>
                  </a:schemeClr>
                </a:solidFill>
              </a:defRPr>
            </a:lvl3pPr>
            <a:lvl4pPr marL="3672459" indent="0">
              <a:buNone/>
              <a:defRPr sz="4284">
                <a:solidFill>
                  <a:schemeClr val="tx1">
                    <a:tint val="82000"/>
                  </a:schemeClr>
                </a:solidFill>
              </a:defRPr>
            </a:lvl4pPr>
            <a:lvl5pPr marL="4896612" indent="0">
              <a:buNone/>
              <a:defRPr sz="4284">
                <a:solidFill>
                  <a:schemeClr val="tx1">
                    <a:tint val="82000"/>
                  </a:schemeClr>
                </a:solidFill>
              </a:defRPr>
            </a:lvl5pPr>
            <a:lvl6pPr marL="6120765" indent="0">
              <a:buNone/>
              <a:defRPr sz="4284">
                <a:solidFill>
                  <a:schemeClr val="tx1">
                    <a:tint val="82000"/>
                  </a:schemeClr>
                </a:solidFill>
              </a:defRPr>
            </a:lvl6pPr>
            <a:lvl7pPr marL="7344918" indent="0">
              <a:buNone/>
              <a:defRPr sz="4284">
                <a:solidFill>
                  <a:schemeClr val="tx1">
                    <a:tint val="82000"/>
                  </a:schemeClr>
                </a:solidFill>
              </a:defRPr>
            </a:lvl7pPr>
            <a:lvl8pPr marL="8569071" indent="0">
              <a:buNone/>
              <a:defRPr sz="4284">
                <a:solidFill>
                  <a:schemeClr val="tx1">
                    <a:tint val="82000"/>
                  </a:schemeClr>
                </a:solidFill>
              </a:defRPr>
            </a:lvl8pPr>
            <a:lvl9pPr marL="9793224" indent="0">
              <a:buNone/>
              <a:defRPr sz="428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63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4888196"/>
            <a:ext cx="10709989" cy="116509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4888196"/>
            <a:ext cx="10709989" cy="1165090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7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977643"/>
            <a:ext cx="21734978" cy="35492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4501392"/>
            <a:ext cx="10660769" cy="2206063"/>
          </a:xfrm>
        </p:spPr>
        <p:txBody>
          <a:bodyPr anchor="b"/>
          <a:lstStyle>
            <a:lvl1pPr marL="0" indent="0">
              <a:buNone/>
              <a:defRPr sz="6426" b="1"/>
            </a:lvl1pPr>
            <a:lvl2pPr marL="1224153" indent="0">
              <a:buNone/>
              <a:defRPr sz="5355" b="1"/>
            </a:lvl2pPr>
            <a:lvl3pPr marL="2448306" indent="0">
              <a:buNone/>
              <a:defRPr sz="4820" b="1"/>
            </a:lvl3pPr>
            <a:lvl4pPr marL="3672459" indent="0">
              <a:buNone/>
              <a:defRPr sz="4284" b="1"/>
            </a:lvl4pPr>
            <a:lvl5pPr marL="4896612" indent="0">
              <a:buNone/>
              <a:defRPr sz="4284" b="1"/>
            </a:lvl5pPr>
            <a:lvl6pPr marL="6120765" indent="0">
              <a:buNone/>
              <a:defRPr sz="4284" b="1"/>
            </a:lvl6pPr>
            <a:lvl7pPr marL="7344918" indent="0">
              <a:buNone/>
              <a:defRPr sz="4284" b="1"/>
            </a:lvl7pPr>
            <a:lvl8pPr marL="8569071" indent="0">
              <a:buNone/>
              <a:defRPr sz="4284" b="1"/>
            </a:lvl8pPr>
            <a:lvl9pPr marL="9793224" indent="0">
              <a:buNone/>
              <a:defRPr sz="428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6707455"/>
            <a:ext cx="10660769" cy="98656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4501392"/>
            <a:ext cx="10713272" cy="2206063"/>
          </a:xfrm>
        </p:spPr>
        <p:txBody>
          <a:bodyPr anchor="b"/>
          <a:lstStyle>
            <a:lvl1pPr marL="0" indent="0">
              <a:buNone/>
              <a:defRPr sz="6426" b="1"/>
            </a:lvl1pPr>
            <a:lvl2pPr marL="1224153" indent="0">
              <a:buNone/>
              <a:defRPr sz="5355" b="1"/>
            </a:lvl2pPr>
            <a:lvl3pPr marL="2448306" indent="0">
              <a:buNone/>
              <a:defRPr sz="4820" b="1"/>
            </a:lvl3pPr>
            <a:lvl4pPr marL="3672459" indent="0">
              <a:buNone/>
              <a:defRPr sz="4284" b="1"/>
            </a:lvl4pPr>
            <a:lvl5pPr marL="4896612" indent="0">
              <a:buNone/>
              <a:defRPr sz="4284" b="1"/>
            </a:lvl5pPr>
            <a:lvl6pPr marL="6120765" indent="0">
              <a:buNone/>
              <a:defRPr sz="4284" b="1"/>
            </a:lvl6pPr>
            <a:lvl7pPr marL="7344918" indent="0">
              <a:buNone/>
              <a:defRPr sz="4284" b="1"/>
            </a:lvl7pPr>
            <a:lvl8pPr marL="8569071" indent="0">
              <a:buNone/>
              <a:defRPr sz="4284" b="1"/>
            </a:lvl8pPr>
            <a:lvl9pPr marL="9793224" indent="0">
              <a:buNone/>
              <a:defRPr sz="428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6707455"/>
            <a:ext cx="10713272" cy="98656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60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14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1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1224174"/>
            <a:ext cx="8127648" cy="4284610"/>
          </a:xfrm>
        </p:spPr>
        <p:txBody>
          <a:bodyPr anchor="b"/>
          <a:lstStyle>
            <a:lvl1pPr>
              <a:defRPr sz="85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2643880"/>
            <a:ext cx="12757487" cy="13049357"/>
          </a:xfrm>
        </p:spPr>
        <p:txBody>
          <a:bodyPr/>
          <a:lstStyle>
            <a:lvl1pPr>
              <a:defRPr sz="8568"/>
            </a:lvl1pPr>
            <a:lvl2pPr>
              <a:defRPr sz="7497"/>
            </a:lvl2pPr>
            <a:lvl3pPr>
              <a:defRPr sz="6426"/>
            </a:lvl3pPr>
            <a:lvl4pPr>
              <a:defRPr sz="5355"/>
            </a:lvl4pPr>
            <a:lvl5pPr>
              <a:defRPr sz="5355"/>
            </a:lvl5pPr>
            <a:lvl6pPr>
              <a:defRPr sz="5355"/>
            </a:lvl6pPr>
            <a:lvl7pPr>
              <a:defRPr sz="5355"/>
            </a:lvl7pPr>
            <a:lvl8pPr>
              <a:defRPr sz="5355"/>
            </a:lvl8pPr>
            <a:lvl9pPr>
              <a:defRPr sz="535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5508784"/>
            <a:ext cx="8127648" cy="10205704"/>
          </a:xfrm>
        </p:spPr>
        <p:txBody>
          <a:bodyPr/>
          <a:lstStyle>
            <a:lvl1pPr marL="0" indent="0">
              <a:buNone/>
              <a:defRPr sz="4284"/>
            </a:lvl1pPr>
            <a:lvl2pPr marL="1224153" indent="0">
              <a:buNone/>
              <a:defRPr sz="3749"/>
            </a:lvl2pPr>
            <a:lvl3pPr marL="2448306" indent="0">
              <a:buNone/>
              <a:defRPr sz="3213"/>
            </a:lvl3pPr>
            <a:lvl4pPr marL="3672459" indent="0">
              <a:buNone/>
              <a:defRPr sz="2678"/>
            </a:lvl4pPr>
            <a:lvl5pPr marL="4896612" indent="0">
              <a:buNone/>
              <a:defRPr sz="2678"/>
            </a:lvl5pPr>
            <a:lvl6pPr marL="6120765" indent="0">
              <a:buNone/>
              <a:defRPr sz="2678"/>
            </a:lvl6pPr>
            <a:lvl7pPr marL="7344918" indent="0">
              <a:buNone/>
              <a:defRPr sz="2678"/>
            </a:lvl7pPr>
            <a:lvl8pPr marL="8569071" indent="0">
              <a:buNone/>
              <a:defRPr sz="2678"/>
            </a:lvl8pPr>
            <a:lvl9pPr marL="9793224" indent="0">
              <a:buNone/>
              <a:defRPr sz="267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32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1224174"/>
            <a:ext cx="8127648" cy="4284610"/>
          </a:xfrm>
        </p:spPr>
        <p:txBody>
          <a:bodyPr anchor="b"/>
          <a:lstStyle>
            <a:lvl1pPr>
              <a:defRPr sz="85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2643880"/>
            <a:ext cx="12757487" cy="13049357"/>
          </a:xfrm>
        </p:spPr>
        <p:txBody>
          <a:bodyPr anchor="t"/>
          <a:lstStyle>
            <a:lvl1pPr marL="0" indent="0">
              <a:buNone/>
              <a:defRPr sz="8568"/>
            </a:lvl1pPr>
            <a:lvl2pPr marL="1224153" indent="0">
              <a:buNone/>
              <a:defRPr sz="7497"/>
            </a:lvl2pPr>
            <a:lvl3pPr marL="2448306" indent="0">
              <a:buNone/>
              <a:defRPr sz="6426"/>
            </a:lvl3pPr>
            <a:lvl4pPr marL="3672459" indent="0">
              <a:buNone/>
              <a:defRPr sz="5355"/>
            </a:lvl4pPr>
            <a:lvl5pPr marL="4896612" indent="0">
              <a:buNone/>
              <a:defRPr sz="5355"/>
            </a:lvl5pPr>
            <a:lvl6pPr marL="6120765" indent="0">
              <a:buNone/>
              <a:defRPr sz="5355"/>
            </a:lvl6pPr>
            <a:lvl7pPr marL="7344918" indent="0">
              <a:buNone/>
              <a:defRPr sz="5355"/>
            </a:lvl7pPr>
            <a:lvl8pPr marL="8569071" indent="0">
              <a:buNone/>
              <a:defRPr sz="5355"/>
            </a:lvl8pPr>
            <a:lvl9pPr marL="9793224" indent="0">
              <a:buNone/>
              <a:defRPr sz="535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5508784"/>
            <a:ext cx="8127648" cy="10205704"/>
          </a:xfrm>
        </p:spPr>
        <p:txBody>
          <a:bodyPr/>
          <a:lstStyle>
            <a:lvl1pPr marL="0" indent="0">
              <a:buNone/>
              <a:defRPr sz="4284"/>
            </a:lvl1pPr>
            <a:lvl2pPr marL="1224153" indent="0">
              <a:buNone/>
              <a:defRPr sz="3749"/>
            </a:lvl2pPr>
            <a:lvl3pPr marL="2448306" indent="0">
              <a:buNone/>
              <a:defRPr sz="3213"/>
            </a:lvl3pPr>
            <a:lvl4pPr marL="3672459" indent="0">
              <a:buNone/>
              <a:defRPr sz="2678"/>
            </a:lvl4pPr>
            <a:lvl5pPr marL="4896612" indent="0">
              <a:buNone/>
              <a:defRPr sz="2678"/>
            </a:lvl5pPr>
            <a:lvl6pPr marL="6120765" indent="0">
              <a:buNone/>
              <a:defRPr sz="2678"/>
            </a:lvl6pPr>
            <a:lvl7pPr marL="7344918" indent="0">
              <a:buNone/>
              <a:defRPr sz="2678"/>
            </a:lvl7pPr>
            <a:lvl8pPr marL="8569071" indent="0">
              <a:buNone/>
              <a:defRPr sz="2678"/>
            </a:lvl8pPr>
            <a:lvl9pPr marL="9793224" indent="0">
              <a:buNone/>
              <a:defRPr sz="267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51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977643"/>
            <a:ext cx="21734978" cy="3549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4888196"/>
            <a:ext cx="21734978" cy="1165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17019426"/>
            <a:ext cx="5669994" cy="977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1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B64FF3-4532-4829-B2DC-BBF6A9C98CA3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17019426"/>
            <a:ext cx="8504992" cy="977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1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17019426"/>
            <a:ext cx="5669994" cy="977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1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E78EF2-719A-45D6-8AAF-BD08FB945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65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448306" rtl="0" eaLnBrk="1" latinLnBrk="0" hangingPunct="1">
        <a:lnSpc>
          <a:spcPct val="90000"/>
        </a:lnSpc>
        <a:spcBef>
          <a:spcPct val="0"/>
        </a:spcBef>
        <a:buNone/>
        <a:defRPr sz="117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077" indent="-612077" algn="l" defTabSz="2448306" rtl="0" eaLnBrk="1" latinLnBrk="0" hangingPunct="1">
        <a:lnSpc>
          <a:spcPct val="90000"/>
        </a:lnSpc>
        <a:spcBef>
          <a:spcPts val="2678"/>
        </a:spcBef>
        <a:buFont typeface="Arial" panose="020B0604020202020204" pitchFamily="34" charset="0"/>
        <a:buChar char="•"/>
        <a:defRPr sz="7497" kern="1200">
          <a:solidFill>
            <a:schemeClr val="tx1"/>
          </a:solidFill>
          <a:latin typeface="+mn-lt"/>
          <a:ea typeface="+mn-ea"/>
          <a:cs typeface="+mn-cs"/>
        </a:defRPr>
      </a:lvl1pPr>
      <a:lvl2pPr marL="1836230" indent="-612077" algn="l" defTabSz="2448306" rtl="0" eaLnBrk="1" latinLnBrk="0" hangingPunct="1">
        <a:lnSpc>
          <a:spcPct val="90000"/>
        </a:lnSpc>
        <a:spcBef>
          <a:spcPts val="1339"/>
        </a:spcBef>
        <a:buFont typeface="Arial" panose="020B0604020202020204" pitchFamily="34" charset="0"/>
        <a:buChar char="•"/>
        <a:defRPr sz="6426" kern="1200">
          <a:solidFill>
            <a:schemeClr val="tx1"/>
          </a:solidFill>
          <a:latin typeface="+mn-lt"/>
          <a:ea typeface="+mn-ea"/>
          <a:cs typeface="+mn-cs"/>
        </a:defRPr>
      </a:lvl2pPr>
      <a:lvl3pPr marL="3060383" indent="-612077" algn="l" defTabSz="2448306" rtl="0" eaLnBrk="1" latinLnBrk="0" hangingPunct="1">
        <a:lnSpc>
          <a:spcPct val="90000"/>
        </a:lnSpc>
        <a:spcBef>
          <a:spcPts val="1339"/>
        </a:spcBef>
        <a:buFont typeface="Arial" panose="020B0604020202020204" pitchFamily="34" charset="0"/>
        <a:buChar char="•"/>
        <a:defRPr sz="5355" kern="1200">
          <a:solidFill>
            <a:schemeClr val="tx1"/>
          </a:solidFill>
          <a:latin typeface="+mn-lt"/>
          <a:ea typeface="+mn-ea"/>
          <a:cs typeface="+mn-cs"/>
        </a:defRPr>
      </a:lvl3pPr>
      <a:lvl4pPr marL="4284536" indent="-612077" algn="l" defTabSz="2448306" rtl="0" eaLnBrk="1" latinLnBrk="0" hangingPunct="1">
        <a:lnSpc>
          <a:spcPct val="90000"/>
        </a:lnSpc>
        <a:spcBef>
          <a:spcPts val="1339"/>
        </a:spcBef>
        <a:buFont typeface="Arial" panose="020B0604020202020204" pitchFamily="34" charset="0"/>
        <a:buChar char="•"/>
        <a:defRPr sz="4820" kern="1200">
          <a:solidFill>
            <a:schemeClr val="tx1"/>
          </a:solidFill>
          <a:latin typeface="+mn-lt"/>
          <a:ea typeface="+mn-ea"/>
          <a:cs typeface="+mn-cs"/>
        </a:defRPr>
      </a:lvl4pPr>
      <a:lvl5pPr marL="5508689" indent="-612077" algn="l" defTabSz="2448306" rtl="0" eaLnBrk="1" latinLnBrk="0" hangingPunct="1">
        <a:lnSpc>
          <a:spcPct val="90000"/>
        </a:lnSpc>
        <a:spcBef>
          <a:spcPts val="1339"/>
        </a:spcBef>
        <a:buFont typeface="Arial" panose="020B0604020202020204" pitchFamily="34" charset="0"/>
        <a:buChar char="•"/>
        <a:defRPr sz="4820" kern="1200">
          <a:solidFill>
            <a:schemeClr val="tx1"/>
          </a:solidFill>
          <a:latin typeface="+mn-lt"/>
          <a:ea typeface="+mn-ea"/>
          <a:cs typeface="+mn-cs"/>
        </a:defRPr>
      </a:lvl5pPr>
      <a:lvl6pPr marL="6732842" indent="-612077" algn="l" defTabSz="2448306" rtl="0" eaLnBrk="1" latinLnBrk="0" hangingPunct="1">
        <a:lnSpc>
          <a:spcPct val="90000"/>
        </a:lnSpc>
        <a:spcBef>
          <a:spcPts val="1339"/>
        </a:spcBef>
        <a:buFont typeface="Arial" panose="020B0604020202020204" pitchFamily="34" charset="0"/>
        <a:buChar char="•"/>
        <a:defRPr sz="4820" kern="1200">
          <a:solidFill>
            <a:schemeClr val="tx1"/>
          </a:solidFill>
          <a:latin typeface="+mn-lt"/>
          <a:ea typeface="+mn-ea"/>
          <a:cs typeface="+mn-cs"/>
        </a:defRPr>
      </a:lvl6pPr>
      <a:lvl7pPr marL="7956995" indent="-612077" algn="l" defTabSz="2448306" rtl="0" eaLnBrk="1" latinLnBrk="0" hangingPunct="1">
        <a:lnSpc>
          <a:spcPct val="90000"/>
        </a:lnSpc>
        <a:spcBef>
          <a:spcPts val="1339"/>
        </a:spcBef>
        <a:buFont typeface="Arial" panose="020B0604020202020204" pitchFamily="34" charset="0"/>
        <a:buChar char="•"/>
        <a:defRPr sz="4820" kern="1200">
          <a:solidFill>
            <a:schemeClr val="tx1"/>
          </a:solidFill>
          <a:latin typeface="+mn-lt"/>
          <a:ea typeface="+mn-ea"/>
          <a:cs typeface="+mn-cs"/>
        </a:defRPr>
      </a:lvl7pPr>
      <a:lvl8pPr marL="9181148" indent="-612077" algn="l" defTabSz="2448306" rtl="0" eaLnBrk="1" latinLnBrk="0" hangingPunct="1">
        <a:lnSpc>
          <a:spcPct val="90000"/>
        </a:lnSpc>
        <a:spcBef>
          <a:spcPts val="1339"/>
        </a:spcBef>
        <a:buFont typeface="Arial" panose="020B0604020202020204" pitchFamily="34" charset="0"/>
        <a:buChar char="•"/>
        <a:defRPr sz="4820" kern="1200">
          <a:solidFill>
            <a:schemeClr val="tx1"/>
          </a:solidFill>
          <a:latin typeface="+mn-lt"/>
          <a:ea typeface="+mn-ea"/>
          <a:cs typeface="+mn-cs"/>
        </a:defRPr>
      </a:lvl8pPr>
      <a:lvl9pPr marL="10405301" indent="-612077" algn="l" defTabSz="2448306" rtl="0" eaLnBrk="1" latinLnBrk="0" hangingPunct="1">
        <a:lnSpc>
          <a:spcPct val="90000"/>
        </a:lnSpc>
        <a:spcBef>
          <a:spcPts val="1339"/>
        </a:spcBef>
        <a:buFont typeface="Arial" panose="020B0604020202020204" pitchFamily="34" charset="0"/>
        <a:buChar char="•"/>
        <a:defRPr sz="48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48306" rtl="0" eaLnBrk="1" latinLnBrk="0" hangingPunct="1">
        <a:defRPr sz="4820" kern="1200">
          <a:solidFill>
            <a:schemeClr val="tx1"/>
          </a:solidFill>
          <a:latin typeface="+mn-lt"/>
          <a:ea typeface="+mn-ea"/>
          <a:cs typeface="+mn-cs"/>
        </a:defRPr>
      </a:lvl1pPr>
      <a:lvl2pPr marL="1224153" algn="l" defTabSz="2448306" rtl="0" eaLnBrk="1" latinLnBrk="0" hangingPunct="1">
        <a:defRPr sz="4820" kern="1200">
          <a:solidFill>
            <a:schemeClr val="tx1"/>
          </a:solidFill>
          <a:latin typeface="+mn-lt"/>
          <a:ea typeface="+mn-ea"/>
          <a:cs typeface="+mn-cs"/>
        </a:defRPr>
      </a:lvl2pPr>
      <a:lvl3pPr marL="2448306" algn="l" defTabSz="2448306" rtl="0" eaLnBrk="1" latinLnBrk="0" hangingPunct="1">
        <a:defRPr sz="4820" kern="1200">
          <a:solidFill>
            <a:schemeClr val="tx1"/>
          </a:solidFill>
          <a:latin typeface="+mn-lt"/>
          <a:ea typeface="+mn-ea"/>
          <a:cs typeface="+mn-cs"/>
        </a:defRPr>
      </a:lvl3pPr>
      <a:lvl4pPr marL="3672459" algn="l" defTabSz="2448306" rtl="0" eaLnBrk="1" latinLnBrk="0" hangingPunct="1">
        <a:defRPr sz="4820" kern="1200">
          <a:solidFill>
            <a:schemeClr val="tx1"/>
          </a:solidFill>
          <a:latin typeface="+mn-lt"/>
          <a:ea typeface="+mn-ea"/>
          <a:cs typeface="+mn-cs"/>
        </a:defRPr>
      </a:lvl4pPr>
      <a:lvl5pPr marL="4896612" algn="l" defTabSz="2448306" rtl="0" eaLnBrk="1" latinLnBrk="0" hangingPunct="1">
        <a:defRPr sz="4820" kern="1200">
          <a:solidFill>
            <a:schemeClr val="tx1"/>
          </a:solidFill>
          <a:latin typeface="+mn-lt"/>
          <a:ea typeface="+mn-ea"/>
          <a:cs typeface="+mn-cs"/>
        </a:defRPr>
      </a:lvl5pPr>
      <a:lvl6pPr marL="6120765" algn="l" defTabSz="2448306" rtl="0" eaLnBrk="1" latinLnBrk="0" hangingPunct="1">
        <a:defRPr sz="4820" kern="1200">
          <a:solidFill>
            <a:schemeClr val="tx1"/>
          </a:solidFill>
          <a:latin typeface="+mn-lt"/>
          <a:ea typeface="+mn-ea"/>
          <a:cs typeface="+mn-cs"/>
        </a:defRPr>
      </a:lvl6pPr>
      <a:lvl7pPr marL="7344918" algn="l" defTabSz="2448306" rtl="0" eaLnBrk="1" latinLnBrk="0" hangingPunct="1">
        <a:defRPr sz="4820" kern="1200">
          <a:solidFill>
            <a:schemeClr val="tx1"/>
          </a:solidFill>
          <a:latin typeface="+mn-lt"/>
          <a:ea typeface="+mn-ea"/>
          <a:cs typeface="+mn-cs"/>
        </a:defRPr>
      </a:lvl7pPr>
      <a:lvl8pPr marL="8569071" algn="l" defTabSz="2448306" rtl="0" eaLnBrk="1" latinLnBrk="0" hangingPunct="1">
        <a:defRPr sz="4820" kern="1200">
          <a:solidFill>
            <a:schemeClr val="tx1"/>
          </a:solidFill>
          <a:latin typeface="+mn-lt"/>
          <a:ea typeface="+mn-ea"/>
          <a:cs typeface="+mn-cs"/>
        </a:defRPr>
      </a:lvl8pPr>
      <a:lvl9pPr marL="9793224" algn="l" defTabSz="2448306" rtl="0" eaLnBrk="1" latinLnBrk="0" hangingPunct="1">
        <a:defRPr sz="48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A444D8-8C19-C95C-A206-DE6E9AD80970}"/>
              </a:ext>
            </a:extLst>
          </p:cNvPr>
          <p:cNvGrpSpPr/>
          <p:nvPr/>
        </p:nvGrpSpPr>
        <p:grpSpPr>
          <a:xfrm>
            <a:off x="548898" y="846386"/>
            <a:ext cx="21336559" cy="5939812"/>
            <a:chOff x="548898" y="846386"/>
            <a:chExt cx="21336559" cy="5939812"/>
          </a:xfrm>
        </p:grpSpPr>
        <p:pic>
          <p:nvPicPr>
            <p:cNvPr id="5" name="图片 4" descr="图片包含 建筑, 大, 桌子, 挂&#10;&#10;描述已自动生成">
              <a:extLst>
                <a:ext uri="{FF2B5EF4-FFF2-40B4-BE49-F238E27FC236}">
                  <a16:creationId xmlns:a16="http://schemas.microsoft.com/office/drawing/2014/main" id="{A32EBA9F-1F8E-8225-36E9-0D751DCD6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98" y="2546259"/>
              <a:ext cx="2406910" cy="2226154"/>
            </a:xfrm>
            <a:prstGeom prst="rect">
              <a:avLst/>
            </a:prstGeom>
          </p:spPr>
        </p:pic>
        <p:pic>
          <p:nvPicPr>
            <p:cNvPr id="7" name="图片 6" descr="一些文字和图案&#10;&#10;描述已自动生成">
              <a:extLst>
                <a:ext uri="{FF2B5EF4-FFF2-40B4-BE49-F238E27FC236}">
                  <a16:creationId xmlns:a16="http://schemas.microsoft.com/office/drawing/2014/main" id="{E6DD31B1-53BB-713B-C3F9-EF885DE61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063" y="2205017"/>
              <a:ext cx="1406790" cy="1616818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4871FB9-1BB8-E14E-E71E-286EFF354CC0}"/>
                </a:ext>
              </a:extLst>
            </p:cNvPr>
            <p:cNvSpPr txBox="1"/>
            <p:nvPr/>
          </p:nvSpPr>
          <p:spPr>
            <a:xfrm>
              <a:off x="4275475" y="1683926"/>
              <a:ext cx="2917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红色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通道：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R-</a:t>
              </a:r>
              <a:r>
                <a:rPr lang="en-US" altLang="zh-CN" sz="2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Im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7F52224-4472-582D-7CD6-4C7B68379727}"/>
                </a:ext>
              </a:extLst>
            </p:cNvPr>
            <p:cNvSpPr txBox="1"/>
            <p:nvPr/>
          </p:nvSpPr>
          <p:spPr>
            <a:xfrm>
              <a:off x="4385389" y="5128156"/>
              <a:ext cx="2786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绿色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通道：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R-SCN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AA03536-6FAB-463F-17A8-25F5C26E60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119" y="1684253"/>
              <a:ext cx="1461968" cy="1433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图片 20" descr="手机屏幕截图&#10;&#10;中度可信度描述已自动生成">
              <a:extLst>
                <a:ext uri="{FF2B5EF4-FFF2-40B4-BE49-F238E27FC236}">
                  <a16:creationId xmlns:a16="http://schemas.microsoft.com/office/drawing/2014/main" id="{6251A349-C69D-A96F-A135-AF171C1DB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281" y="3881266"/>
              <a:ext cx="2224796" cy="1246864"/>
            </a:xfrm>
            <a:prstGeom prst="rect">
              <a:avLst/>
            </a:prstGeom>
          </p:spPr>
        </p:pic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B5781A8-9C12-F96A-6118-F6829E3485D6}"/>
                </a:ext>
              </a:extLst>
            </p:cNvPr>
            <p:cNvCxnSpPr>
              <a:cxnSpLocks/>
            </p:cNvCxnSpPr>
            <p:nvPr/>
          </p:nvCxnSpPr>
          <p:spPr>
            <a:xfrm>
              <a:off x="2490119" y="4105120"/>
              <a:ext cx="1461968" cy="14846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FAC6C1C-B708-3BAE-11C2-796F139F10A6}"/>
                </a:ext>
              </a:extLst>
            </p:cNvPr>
            <p:cNvCxnSpPr>
              <a:cxnSpLocks/>
            </p:cNvCxnSpPr>
            <p:nvPr/>
          </p:nvCxnSpPr>
          <p:spPr>
            <a:xfrm>
              <a:off x="3952092" y="5589838"/>
              <a:ext cx="631292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C604DC3-6ECB-FB45-6021-694C34807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2087" y="1683927"/>
              <a:ext cx="6312924" cy="3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4020B42-7A47-D158-D48A-26BE41805DEA}"/>
                </a:ext>
              </a:extLst>
            </p:cNvPr>
            <p:cNvCxnSpPr>
              <a:cxnSpLocks/>
            </p:cNvCxnSpPr>
            <p:nvPr/>
          </p:nvCxnSpPr>
          <p:spPr>
            <a:xfrm>
              <a:off x="824605" y="4555068"/>
              <a:ext cx="0" cy="4390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F6E7B30-5D8A-46A0-3AAC-9CDF11D10473}"/>
                </a:ext>
              </a:extLst>
            </p:cNvPr>
            <p:cNvCxnSpPr>
              <a:cxnSpLocks/>
            </p:cNvCxnSpPr>
            <p:nvPr/>
          </p:nvCxnSpPr>
          <p:spPr>
            <a:xfrm>
              <a:off x="2660662" y="4555068"/>
              <a:ext cx="0" cy="4390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4F8EA9CB-1F0E-76DF-0EEC-CDD663179839}"/>
                </a:ext>
              </a:extLst>
            </p:cNvPr>
            <p:cNvCxnSpPr>
              <a:cxnSpLocks/>
            </p:cNvCxnSpPr>
            <p:nvPr/>
          </p:nvCxnSpPr>
          <p:spPr>
            <a:xfrm>
              <a:off x="824610" y="4924566"/>
              <a:ext cx="18360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箭头: 右 48">
              <a:extLst>
                <a:ext uri="{FF2B5EF4-FFF2-40B4-BE49-F238E27FC236}">
                  <a16:creationId xmlns:a16="http://schemas.microsoft.com/office/drawing/2014/main" id="{9325E142-0E82-AF88-4C02-9F007D907D9A}"/>
                </a:ext>
              </a:extLst>
            </p:cNvPr>
            <p:cNvSpPr/>
            <p:nvPr/>
          </p:nvSpPr>
          <p:spPr>
            <a:xfrm>
              <a:off x="6602656" y="2714426"/>
              <a:ext cx="699509" cy="24058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箭头: 右 49">
              <a:extLst>
                <a:ext uri="{FF2B5EF4-FFF2-40B4-BE49-F238E27FC236}">
                  <a16:creationId xmlns:a16="http://schemas.microsoft.com/office/drawing/2014/main" id="{E954B5FD-F150-B041-6ED8-8185833D1453}"/>
                </a:ext>
              </a:extLst>
            </p:cNvPr>
            <p:cNvSpPr/>
            <p:nvPr/>
          </p:nvSpPr>
          <p:spPr>
            <a:xfrm>
              <a:off x="6602654" y="4314483"/>
              <a:ext cx="699510" cy="24058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立方体 50">
              <a:extLst>
                <a:ext uri="{FF2B5EF4-FFF2-40B4-BE49-F238E27FC236}">
                  <a16:creationId xmlns:a16="http://schemas.microsoft.com/office/drawing/2014/main" id="{C6C0D1EB-C5C6-22E5-FEE4-D0A401A2B4F2}"/>
                </a:ext>
              </a:extLst>
            </p:cNvPr>
            <p:cNvSpPr/>
            <p:nvPr/>
          </p:nvSpPr>
          <p:spPr>
            <a:xfrm>
              <a:off x="7690068" y="2677620"/>
              <a:ext cx="417085" cy="417085"/>
            </a:xfrm>
            <a:prstGeom prst="cub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立方体 51">
              <a:extLst>
                <a:ext uri="{FF2B5EF4-FFF2-40B4-BE49-F238E27FC236}">
                  <a16:creationId xmlns:a16="http://schemas.microsoft.com/office/drawing/2014/main" id="{BF5C6825-2B7E-B43B-EA25-1C55A951D81D}"/>
                </a:ext>
              </a:extLst>
            </p:cNvPr>
            <p:cNvSpPr/>
            <p:nvPr/>
          </p:nvSpPr>
          <p:spPr>
            <a:xfrm>
              <a:off x="7690068" y="4179374"/>
              <a:ext cx="417085" cy="417085"/>
            </a:xfrm>
            <a:prstGeom prst="cub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35CB2B2C-F782-DC87-3056-5FE17845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902" y="1730270"/>
              <a:ext cx="1828870" cy="1824005"/>
            </a:xfrm>
            <a:prstGeom prst="rect">
              <a:avLst/>
            </a:prstGeom>
          </p:spPr>
        </p:pic>
        <p:pic>
          <p:nvPicPr>
            <p:cNvPr id="58" name="图片 57" descr="图表&#10;&#10;描述已自动生成">
              <a:extLst>
                <a:ext uri="{FF2B5EF4-FFF2-40B4-BE49-F238E27FC236}">
                  <a16:creationId xmlns:a16="http://schemas.microsoft.com/office/drawing/2014/main" id="{B95A0E64-7FA4-1DE3-0EE2-B515172CD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902" y="3719798"/>
              <a:ext cx="1828870" cy="1732360"/>
            </a:xfrm>
            <a:prstGeom prst="rect">
              <a:avLst/>
            </a:prstGeom>
          </p:spPr>
        </p:pic>
        <p:pic>
          <p:nvPicPr>
            <p:cNvPr id="76" name="图片 75" descr="图表&#10;&#10;描述已自动生成">
              <a:extLst>
                <a:ext uri="{FF2B5EF4-FFF2-40B4-BE49-F238E27FC236}">
                  <a16:creationId xmlns:a16="http://schemas.microsoft.com/office/drawing/2014/main" id="{4E450847-25F5-8F1D-34FE-19787E2AC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094" y="2770727"/>
              <a:ext cx="1828870" cy="1732614"/>
            </a:xfrm>
            <a:prstGeom prst="rect">
              <a:avLst/>
            </a:prstGeom>
          </p:spPr>
        </p:pic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0BC288B6-EB8F-D378-D577-8D2E7154B557}"/>
                </a:ext>
              </a:extLst>
            </p:cNvPr>
            <p:cNvCxnSpPr>
              <a:endCxn id="76" idx="0"/>
            </p:cNvCxnSpPr>
            <p:nvPr/>
          </p:nvCxnSpPr>
          <p:spPr>
            <a:xfrm>
              <a:off x="10265011" y="1683923"/>
              <a:ext cx="1262518" cy="10868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DFB8995E-BC68-31BB-F42B-3EFA54993658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 flipV="1">
              <a:off x="10265011" y="4503345"/>
              <a:ext cx="1262518" cy="10864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71E8BFE3-075E-993A-D66F-30C3BCC8638A}"/>
                </a:ext>
              </a:extLst>
            </p:cNvPr>
            <p:cNvSpPr txBox="1"/>
            <p:nvPr/>
          </p:nvSpPr>
          <p:spPr>
            <a:xfrm>
              <a:off x="728283" y="4888453"/>
              <a:ext cx="20521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3.5nm Simulation Box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箭头: 右 87">
              <a:extLst>
                <a:ext uri="{FF2B5EF4-FFF2-40B4-BE49-F238E27FC236}">
                  <a16:creationId xmlns:a16="http://schemas.microsoft.com/office/drawing/2014/main" id="{F972642C-C119-F79A-A7CA-0C56A53DE355}"/>
                </a:ext>
              </a:extLst>
            </p:cNvPr>
            <p:cNvSpPr/>
            <p:nvPr/>
          </p:nvSpPr>
          <p:spPr>
            <a:xfrm>
              <a:off x="12565721" y="3483088"/>
              <a:ext cx="940896" cy="28299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0" name="图片 89" descr="绿色的叶子&#10;&#10;低可信度描述已自动生成">
              <a:extLst>
                <a:ext uri="{FF2B5EF4-FFF2-40B4-BE49-F238E27FC236}">
                  <a16:creationId xmlns:a16="http://schemas.microsoft.com/office/drawing/2014/main" id="{3815FF79-8AD5-E832-CE11-27B8591F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8822" y="1091173"/>
              <a:ext cx="1823537" cy="1732360"/>
            </a:xfrm>
            <a:prstGeom prst="rect">
              <a:avLst/>
            </a:prstGeom>
          </p:spPr>
        </p:pic>
        <p:pic>
          <p:nvPicPr>
            <p:cNvPr id="92" name="图片 91" descr="图片包含 图示&#10;&#10;描述已自动生成">
              <a:extLst>
                <a:ext uri="{FF2B5EF4-FFF2-40B4-BE49-F238E27FC236}">
                  <a16:creationId xmlns:a16="http://schemas.microsoft.com/office/drawing/2014/main" id="{A5522292-EEE0-6E23-2091-C3E92454C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8499" y="2805050"/>
              <a:ext cx="1819288" cy="1732360"/>
            </a:xfrm>
            <a:prstGeom prst="rect">
              <a:avLst/>
            </a:prstGeom>
          </p:spPr>
        </p:pic>
        <p:pic>
          <p:nvPicPr>
            <p:cNvPr id="94" name="图片 93" descr="绿色的球&#10;&#10;描述已自动生成">
              <a:extLst>
                <a:ext uri="{FF2B5EF4-FFF2-40B4-BE49-F238E27FC236}">
                  <a16:creationId xmlns:a16="http://schemas.microsoft.com/office/drawing/2014/main" id="{D9E8AE75-7021-7FA5-5856-37673D72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7868" y="4440355"/>
              <a:ext cx="1819288" cy="1877765"/>
            </a:xfrm>
            <a:prstGeom prst="rect">
              <a:avLst/>
            </a:prstGeom>
          </p:spPr>
        </p:pic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D24138AB-61C8-FE4C-1266-B58976F41CEB}"/>
                </a:ext>
              </a:extLst>
            </p:cNvPr>
            <p:cNvCxnSpPr>
              <a:cxnSpLocks/>
            </p:cNvCxnSpPr>
            <p:nvPr/>
          </p:nvCxnSpPr>
          <p:spPr>
            <a:xfrm>
              <a:off x="15411597" y="846386"/>
              <a:ext cx="0" cy="5381542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DD531A9A-28AB-5DA2-F27D-FB912161465A}"/>
                </a:ext>
              </a:extLst>
            </p:cNvPr>
            <p:cNvSpPr txBox="1"/>
            <p:nvPr/>
          </p:nvSpPr>
          <p:spPr>
            <a:xfrm>
              <a:off x="15573479" y="1683926"/>
              <a:ext cx="665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t=0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C7A2CECA-1035-A260-E169-57EAFEC10D10}"/>
                </a:ext>
              </a:extLst>
            </p:cNvPr>
            <p:cNvSpPr txBox="1"/>
            <p:nvPr/>
          </p:nvSpPr>
          <p:spPr>
            <a:xfrm>
              <a:off x="15546267" y="3304418"/>
              <a:ext cx="1178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t=0.3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ps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F57FD62-72F9-30C5-05F3-F420DDE24783}"/>
                </a:ext>
              </a:extLst>
            </p:cNvPr>
            <p:cNvSpPr txBox="1"/>
            <p:nvPr/>
          </p:nvSpPr>
          <p:spPr>
            <a:xfrm>
              <a:off x="15546271" y="4965397"/>
              <a:ext cx="990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t=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 ns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4165F2C-84A9-4E0E-B22A-7C355C3519E8}"/>
                </a:ext>
              </a:extLst>
            </p:cNvPr>
            <p:cNvSpPr txBox="1"/>
            <p:nvPr/>
          </p:nvSpPr>
          <p:spPr>
            <a:xfrm>
              <a:off x="15573478" y="407513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箭头: 右 101">
              <a:extLst>
                <a:ext uri="{FF2B5EF4-FFF2-40B4-BE49-F238E27FC236}">
                  <a16:creationId xmlns:a16="http://schemas.microsoft.com/office/drawing/2014/main" id="{DA254468-76D9-05DA-F1F1-21F3CBB9C98A}"/>
                </a:ext>
              </a:extLst>
            </p:cNvPr>
            <p:cNvSpPr/>
            <p:nvPr/>
          </p:nvSpPr>
          <p:spPr>
            <a:xfrm>
              <a:off x="16908234" y="3483088"/>
              <a:ext cx="940896" cy="28299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CA568564-FCC6-5A0B-88EB-C9A75B09D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9200" y="2372319"/>
              <a:ext cx="2779673" cy="2574034"/>
            </a:xfrm>
            <a:prstGeom prst="rect">
              <a:avLst/>
            </a:prstGeom>
          </p:spPr>
        </p:pic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16AA6C22-31DE-2011-87BC-C887A014A80B}"/>
                </a:ext>
              </a:extLst>
            </p:cNvPr>
            <p:cNvSpPr txBox="1"/>
            <p:nvPr/>
          </p:nvSpPr>
          <p:spPr>
            <a:xfrm>
              <a:off x="919596" y="6194678"/>
              <a:ext cx="1665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MD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模拟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F122BDF-B9B4-84B2-F634-D0E91207D7DE}"/>
                </a:ext>
              </a:extLst>
            </p:cNvPr>
            <p:cNvSpPr txBox="1"/>
            <p:nvPr/>
          </p:nvSpPr>
          <p:spPr>
            <a:xfrm>
              <a:off x="5425993" y="6194678"/>
              <a:ext cx="33651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</a:t>
              </a:r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MD</a:t>
              </a:r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转化为体素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FF7E2D22-F9F6-9CC9-58DF-00B69A8B3A6D}"/>
                </a:ext>
              </a:extLst>
            </p:cNvPr>
            <p:cNvSpPr txBox="1"/>
            <p:nvPr/>
          </p:nvSpPr>
          <p:spPr>
            <a:xfrm>
              <a:off x="13286190" y="6262978"/>
              <a:ext cx="2322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时间序列平均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8436028A-8FF7-1A77-53A5-8B0DFEDE2EFE}"/>
                </a:ext>
              </a:extLst>
            </p:cNvPr>
            <p:cNvSpPr txBox="1"/>
            <p:nvPr/>
          </p:nvSpPr>
          <p:spPr>
            <a:xfrm>
              <a:off x="17433498" y="5717625"/>
              <a:ext cx="44519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体素表示</a:t>
              </a:r>
              <a:endParaRPr lang="en-US" altLang="zh-CN" sz="2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voxel representation</a:t>
              </a:r>
              <a:r>
                <a:rPr lang="zh-CN" altLang="en-US" sz="2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pic>
        <p:nvPicPr>
          <p:cNvPr id="117" name="图片 116" descr="图示&#10;&#10;描述已自动生成">
            <a:extLst>
              <a:ext uri="{FF2B5EF4-FFF2-40B4-BE49-F238E27FC236}">
                <a16:creationId xmlns:a16="http://schemas.microsoft.com/office/drawing/2014/main" id="{D9290A73-3FE4-3CCC-F541-AC58B4F500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37" y="8117094"/>
            <a:ext cx="16083865" cy="8515249"/>
          </a:xfrm>
          <a:prstGeom prst="rect">
            <a:avLst/>
          </a:prstGeom>
        </p:spPr>
      </p:pic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816301BD-ECF0-40DA-F4CD-5E494B8AF324}"/>
              </a:ext>
            </a:extLst>
          </p:cNvPr>
          <p:cNvCxnSpPr/>
          <p:nvPr/>
        </p:nvCxnSpPr>
        <p:spPr>
          <a:xfrm>
            <a:off x="21201321" y="3624584"/>
            <a:ext cx="125464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40386FD3-D328-E996-6036-8901F1BFE9F4}"/>
              </a:ext>
            </a:extLst>
          </p:cNvPr>
          <p:cNvCxnSpPr/>
          <p:nvPr/>
        </p:nvCxnSpPr>
        <p:spPr>
          <a:xfrm>
            <a:off x="22455963" y="3624584"/>
            <a:ext cx="0" cy="359540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8165C131-DA01-A85C-B58E-1BCE17BFA03A}"/>
              </a:ext>
            </a:extLst>
          </p:cNvPr>
          <p:cNvCxnSpPr>
            <a:cxnSpLocks/>
          </p:cNvCxnSpPr>
          <p:nvPr/>
        </p:nvCxnSpPr>
        <p:spPr>
          <a:xfrm flipH="1">
            <a:off x="4275475" y="7219986"/>
            <a:ext cx="1818048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04296F2-21C5-3C99-CE2B-E942A8FFE17F}"/>
              </a:ext>
            </a:extLst>
          </p:cNvPr>
          <p:cNvCxnSpPr>
            <a:cxnSpLocks/>
          </p:cNvCxnSpPr>
          <p:nvPr/>
        </p:nvCxnSpPr>
        <p:spPr>
          <a:xfrm>
            <a:off x="4289161" y="7219986"/>
            <a:ext cx="0" cy="135360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04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40</Words>
  <Application>Microsoft Office PowerPoint</Application>
  <PresentationFormat>自定义</PresentationFormat>
  <Paragraphs>12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微软雅黑</vt:lpstr>
      <vt:lpstr>Aptos</vt:lpstr>
      <vt:lpstr>Aptos Display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</dc:creator>
  <cp:lastModifiedBy>Liz</cp:lastModifiedBy>
  <cp:revision>3</cp:revision>
  <dcterms:created xsi:type="dcterms:W3CDTF">2024-03-08T05:09:39Z</dcterms:created>
  <dcterms:modified xsi:type="dcterms:W3CDTF">2024-03-08T06:13:41Z</dcterms:modified>
</cp:coreProperties>
</file>